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2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03AB-AEED-4A2C-AD88-9D69A6089B60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DA477-BD4A-4BD7-8BCB-264363E3488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29765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03AB-AEED-4A2C-AD88-9D69A6089B60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DA477-BD4A-4BD7-8BCB-264363E3488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133077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03AB-AEED-4A2C-AD88-9D69A6089B60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DA477-BD4A-4BD7-8BCB-264363E3488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07801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03AB-AEED-4A2C-AD88-9D69A6089B60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DA477-BD4A-4BD7-8BCB-264363E3488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1443858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03AB-AEED-4A2C-AD88-9D69A6089B60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DA477-BD4A-4BD7-8BCB-264363E3488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348138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03AB-AEED-4A2C-AD88-9D69A6089B60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DA477-BD4A-4BD7-8BCB-264363E3488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6237832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03AB-AEED-4A2C-AD88-9D69A6089B60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DA477-BD4A-4BD7-8BCB-264363E3488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988490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03AB-AEED-4A2C-AD88-9D69A6089B60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DA477-BD4A-4BD7-8BCB-264363E3488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6047630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03AB-AEED-4A2C-AD88-9D69A6089B60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DA477-BD4A-4BD7-8BCB-264363E3488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63315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03AB-AEED-4A2C-AD88-9D69A6089B60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DA477-BD4A-4BD7-8BCB-264363E3488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838852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03AB-AEED-4A2C-AD88-9D69A6089B60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DA477-BD4A-4BD7-8BCB-264363E3488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44350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03AB-AEED-4A2C-AD88-9D69A6089B60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DA477-BD4A-4BD7-8BCB-264363E3488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001106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03AB-AEED-4A2C-AD88-9D69A6089B60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DA477-BD4A-4BD7-8BCB-264363E3488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838493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03AB-AEED-4A2C-AD88-9D69A6089B60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DA477-BD4A-4BD7-8BCB-264363E3488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914303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03AB-AEED-4A2C-AD88-9D69A6089B60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DA477-BD4A-4BD7-8BCB-264363E3488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193503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03AB-AEED-4A2C-AD88-9D69A6089B60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DA477-BD4A-4BD7-8BCB-264363E3488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396945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03AB-AEED-4A2C-AD88-9D69A6089B60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DA477-BD4A-4BD7-8BCB-264363E3488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87838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27E03AB-AEED-4A2C-AD88-9D69A6089B60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DA477-BD4A-4BD7-8BCB-264363E3488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0668537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caciahostel.co.u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Viaje Fin de Curso Londres 2017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17666" y="5090016"/>
            <a:ext cx="2831869" cy="587577"/>
          </a:xfrm>
        </p:spPr>
        <p:txBody>
          <a:bodyPr/>
          <a:lstStyle/>
          <a:p>
            <a:r>
              <a:rPr lang="es-ES" dirty="0" smtClean="0"/>
              <a:t>IES TRAYAMAR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221916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Datos del Viaje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3312" y="1454728"/>
            <a:ext cx="10185372" cy="4793672"/>
          </a:xfrm>
        </p:spPr>
        <p:txBody>
          <a:bodyPr>
            <a:normAutofit fontScale="92500" lnSpcReduction="20000"/>
          </a:bodyPr>
          <a:lstStyle/>
          <a:p>
            <a:r>
              <a:rPr lang="es-ES" sz="2400" b="1" dirty="0" smtClean="0">
                <a:solidFill>
                  <a:srgbClr val="FF0000"/>
                </a:solidFill>
              </a:rPr>
              <a:t>Fechas: </a:t>
            </a:r>
            <a:r>
              <a:rPr lang="es-ES" sz="2400" dirty="0" smtClean="0"/>
              <a:t>del 11 al 16 de Mayo.</a:t>
            </a:r>
          </a:p>
          <a:p>
            <a:r>
              <a:rPr lang="es-ES" sz="2400" b="1" dirty="0" smtClean="0">
                <a:solidFill>
                  <a:srgbClr val="FF0000"/>
                </a:solidFill>
              </a:rPr>
              <a:t>Horario: </a:t>
            </a:r>
            <a:r>
              <a:rPr lang="es-ES" sz="2400" dirty="0" smtClean="0"/>
              <a:t>Salida del Aeropuerto de Málaga a las 10:20, vuelta el martes a las 19:20.</a:t>
            </a:r>
          </a:p>
          <a:p>
            <a:r>
              <a:rPr lang="es-ES" sz="2400" b="1" dirty="0" smtClean="0">
                <a:solidFill>
                  <a:srgbClr val="FF0000"/>
                </a:solidFill>
              </a:rPr>
              <a:t>Coste del viaje: </a:t>
            </a:r>
            <a:r>
              <a:rPr lang="es-ES" sz="2400" dirty="0" smtClean="0"/>
              <a:t>600€.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sz="2200" dirty="0" smtClean="0"/>
              <a:t>Vuelo ida y vuelta.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sz="2200" dirty="0" smtClean="0"/>
              <a:t>Alojamiento: </a:t>
            </a:r>
            <a:r>
              <a:rPr lang="es-ES" sz="2200" u="sng" dirty="0">
                <a:hlinkClick r:id="rId2"/>
              </a:rPr>
              <a:t>http://www.acaciahostel.co.uk/</a:t>
            </a:r>
            <a:endParaRPr lang="es-ES" sz="22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s-ES" sz="2200" dirty="0" smtClean="0"/>
              <a:t>Traslados al aeropuerto y viceversa.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sz="2200" dirty="0" smtClean="0"/>
              <a:t>Transporte.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sz="2200" dirty="0" smtClean="0"/>
              <a:t>Entrada a todas las atracciones.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sz="2200" dirty="0" smtClean="0"/>
              <a:t>Incluye seguro de viaje: realizado con Allianz.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sz="2200" dirty="0" smtClean="0"/>
              <a:t>Comida: Nos encargamos de cambiar a libras para evitar comisiones y se le dará a cada niño al principio del viaje una cantidad para que compren la comida o cena no planificada</a:t>
            </a:r>
            <a:r>
              <a:rPr lang="es-ES" sz="2400" dirty="0" smtClean="0"/>
              <a:t>.</a:t>
            </a:r>
          </a:p>
          <a:p>
            <a:pPr lvl="1"/>
            <a:endParaRPr lang="es-ES" dirty="0" smtClean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xmlns="" val="1431066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6111" y="269838"/>
            <a:ext cx="9404723" cy="1400530"/>
          </a:xfrm>
        </p:spPr>
        <p:txBody>
          <a:bodyPr/>
          <a:lstStyle/>
          <a:p>
            <a:r>
              <a:rPr lang="es-ES" dirty="0" smtClean="0"/>
              <a:t>Plan de Viaje</a:t>
            </a:r>
            <a:endParaRPr lang="es-E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646111" y="1213658"/>
            <a:ext cx="10800000" cy="539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2051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Documentación Necesaria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3312" y="1342768"/>
            <a:ext cx="8946541" cy="4860324"/>
          </a:xfrm>
        </p:spPr>
        <p:txBody>
          <a:bodyPr>
            <a:normAutofit/>
          </a:bodyPr>
          <a:lstStyle/>
          <a:p>
            <a:r>
              <a:rPr lang="es-ES" sz="3200" dirty="0" smtClean="0"/>
              <a:t>DNI en vigor.</a:t>
            </a:r>
          </a:p>
          <a:p>
            <a:r>
              <a:rPr lang="es-ES" sz="3200" dirty="0" smtClean="0"/>
              <a:t>Pasaporte en vigor.</a:t>
            </a:r>
          </a:p>
          <a:p>
            <a:r>
              <a:rPr lang="es-ES" sz="3200" dirty="0" smtClean="0"/>
              <a:t>Autorización de la guardia civil.</a:t>
            </a:r>
          </a:p>
          <a:p>
            <a:r>
              <a:rPr lang="es-ES" sz="3200" dirty="0" smtClean="0"/>
              <a:t>Tarjeta Sanitaria.</a:t>
            </a:r>
          </a:p>
          <a:p>
            <a:r>
              <a:rPr lang="es-ES" sz="3200" dirty="0" smtClean="0"/>
              <a:t>Autorización tutor legal</a:t>
            </a:r>
            <a:r>
              <a:rPr lang="es-ES" sz="3200" dirty="0" smtClean="0"/>
              <a:t>.</a:t>
            </a:r>
          </a:p>
          <a:p>
            <a:r>
              <a:rPr lang="es-ES" sz="3200" dirty="0" smtClean="0"/>
              <a:t>Activación del </a:t>
            </a:r>
            <a:r>
              <a:rPr lang="es-ES" sz="3200" dirty="0" err="1" smtClean="0"/>
              <a:t>Roaming</a:t>
            </a:r>
            <a:r>
              <a:rPr lang="es-ES" sz="3200" dirty="0" smtClean="0"/>
              <a:t> para utilizar el teléfono 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xmlns="" val="2352072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Recomendaciones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4293" y="1487652"/>
            <a:ext cx="8946541" cy="5112653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Las recomendaciones generales están incluidas en el documento que se ha entregado. </a:t>
            </a:r>
            <a:r>
              <a:rPr lang="es-ES" b="1" dirty="0" smtClean="0"/>
              <a:t>Además: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dirty="0" smtClean="0"/>
              <a:t>Los alumnos que requieran medicación o atención especial deben indicarlo expresamente.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dirty="0" smtClean="0"/>
              <a:t>Es necesario llevar tanto el DNI como el pasaporte.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dirty="0" smtClean="0"/>
              <a:t>Equipaje: el peso no está limitado, tan solo las dimensiones de la maleta que serán de  56x45x25. No se puede llevar bolso de mano.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dirty="0" smtClean="0"/>
              <a:t>En el equipaje no se pueden llevar líquidos, objetos punzantes, pegamentos, encendedores, etc.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dirty="0" smtClean="0"/>
              <a:t>Recomendable llevar: toalla, chanclas y adaptador para el hotel, ya que el baño es compartido.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dirty="0" smtClean="0"/>
              <a:t>Para ahorrar espacio repartir los objetos a llevar: secador, adaptador, comida si se lleva, etc.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dirty="0" smtClean="0"/>
              <a:t>Llevar una mochila para el día a día y una bolsita pequeña tipo móvil para guardar la documentación personal y el dinero.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dirty="0" smtClean="0"/>
              <a:t>No estrenar calzado en el viaje.</a:t>
            </a:r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5442754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</TotalTime>
  <Words>299</Words>
  <Application>Microsoft Office PowerPoint</Application>
  <PresentationFormat>Personalizado</PresentationFormat>
  <Paragraphs>31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Ion</vt:lpstr>
      <vt:lpstr>Viaje Fin de Curso Londres 2017</vt:lpstr>
      <vt:lpstr>Datos del Viaje</vt:lpstr>
      <vt:lpstr>Plan de Viaje</vt:lpstr>
      <vt:lpstr>Documentación Necesaria</vt:lpstr>
      <vt:lpstr>Recomendaciones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Viaje Fin de Curso Londres 2017</dc:title>
  <dc:creator>oscar</dc:creator>
  <cp:lastModifiedBy>secretario</cp:lastModifiedBy>
  <cp:revision>5</cp:revision>
  <dcterms:created xsi:type="dcterms:W3CDTF">2017-02-19T18:19:40Z</dcterms:created>
  <dcterms:modified xsi:type="dcterms:W3CDTF">2017-02-20T12:19:22Z</dcterms:modified>
</cp:coreProperties>
</file>